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010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___________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>
                <a:solidFill>
                  <a:schemeClr val="accent1"/>
                </a:solidFill>
              </a:rPr>
              <a:t> </a:t>
            </a:r>
            <a:r>
              <a:rPr lang="en-US" altLang="en-US" smtClean="0">
                <a:solidFill>
                  <a:schemeClr val="accent1"/>
                </a:solidFill>
              </a:rPr>
              <a:t>801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 smtClean="0">
                <a:solidFill>
                  <a:schemeClr val="accent1"/>
                </a:solidFill>
              </a:rPr>
              <a:t>27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marzo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2014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>
                <a:solidFill>
                  <a:srgbClr val="FF0000"/>
                </a:solidFill>
              </a:rPr>
              <a:t>Propósito # </a:t>
            </a:r>
            <a:r>
              <a:rPr lang="es-ES_tradnl" altLang="en-US" smtClean="0">
                <a:solidFill>
                  <a:srgbClr val="FF0000"/>
                </a:solidFill>
              </a:rPr>
              <a:t>59</a:t>
            </a:r>
            <a:r>
              <a:rPr lang="es-ES_tradnl" altLang="en-US">
                <a:solidFill>
                  <a:srgbClr val="FF0000"/>
                </a:solidFill>
              </a:rPr>
              <a:t>: </a:t>
            </a:r>
            <a:r>
              <a:rPr lang="es-ES_tradnl" altLang="en-US"/>
              <a:t>¿Qué comes cuando tienes hambre?</a:t>
            </a:r>
          </a:p>
          <a:p>
            <a:pPr>
              <a:buFont typeface="Wingdings" pitchFamily="2" charset="2"/>
              <a:buNone/>
            </a:pPr>
            <a:endParaRPr lang="es-ES_tradnl" altLang="en-US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Tomar </a:t>
            </a:r>
            <a:r>
              <a:rPr lang="es-ES_tradnl" altLang="en-US" u="sng" dirty="0" err="1"/>
              <a:t>Quiz</a:t>
            </a:r>
            <a:r>
              <a:rPr lang="es-ES_tradnl" altLang="en-US" u="sng" dirty="0"/>
              <a:t> 1/2</a:t>
            </a:r>
            <a:endParaRPr lang="es-ES_tradnl" altLang="en-US" dirty="0"/>
          </a:p>
          <a:p>
            <a:r>
              <a:rPr lang="es-ES_tradnl" altLang="en-US" dirty="0"/>
              <a:t>Con un compañero, completa </a:t>
            </a:r>
            <a:r>
              <a:rPr lang="es-ES_tradnl" altLang="en-US" u="sng" dirty="0"/>
              <a:t>Ejercicio 6</a:t>
            </a:r>
            <a:r>
              <a:rPr lang="es-ES_tradnl" altLang="en-US" dirty="0"/>
              <a:t> p. 138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36575"/>
            <a:ext cx="7313613" cy="758825"/>
          </a:xfrm>
        </p:spPr>
        <p:txBody>
          <a:bodyPr/>
          <a:lstStyle/>
          <a:p>
            <a:pPr algn="ctr"/>
            <a:r>
              <a:rPr lang="en-US" altLang="en-US" sz="4400"/>
              <a:t>Ejercicios: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8077200" cy="4724400"/>
          </a:xfrm>
        </p:spPr>
        <p:txBody>
          <a:bodyPr/>
          <a:lstStyle/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7</a:t>
            </a:r>
            <a:r>
              <a:rPr lang="en-US" altLang="en-US" dirty="0"/>
              <a:t> p. 139</a:t>
            </a:r>
          </a:p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Gramatica</a:t>
            </a:r>
            <a:r>
              <a:rPr lang="en-US" altLang="en-US" u="sng" dirty="0"/>
              <a:t> en </a:t>
            </a:r>
            <a:r>
              <a:rPr lang="en-US" altLang="en-US" u="sng" dirty="0" smtClean="0"/>
              <a:t>vivo</a:t>
            </a:r>
            <a:r>
              <a:rPr lang="en-US" altLang="en-US" dirty="0" smtClean="0"/>
              <a:t>; </a:t>
            </a:r>
            <a:r>
              <a:rPr lang="en-US" altLang="en-US" smtClean="0"/>
              <a:t>take active notes.</a:t>
            </a:r>
            <a:endParaRPr lang="en-US" altLang="en-US"/>
          </a:p>
          <a:p>
            <a:endParaRPr lang="en-US" altLang="en-US" dirty="0"/>
          </a:p>
          <a:p>
            <a:pPr>
              <a:buFont typeface="Wingdings" pitchFamily="2" charset="2"/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/>
              <a:t>WORKBOOK: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p. 4.10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4041775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59</a:t>
            </a:r>
            <a:r>
              <a:rPr lang="en-US" altLang="en-US" sz="4400" dirty="0">
                <a:solidFill>
                  <a:srgbClr val="FF00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390</TotalTime>
  <Words>61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___________    Clase 801 La fecha es el 27 de marzo del 2014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17</cp:revision>
  <cp:lastPrinted>2014-03-27T13:13:38Z</cp:lastPrinted>
  <dcterms:created xsi:type="dcterms:W3CDTF">2011-03-14T23:50:23Z</dcterms:created>
  <dcterms:modified xsi:type="dcterms:W3CDTF">2014-03-31T20:38:54Z</dcterms:modified>
</cp:coreProperties>
</file>